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40" y="2143116"/>
            <a:ext cx="857256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«Блюда военно-полевой кухни. Приготовление рассыпчатой гречневой каши с тушенкой»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572008"/>
            <a:ext cx="7215206" cy="107157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Разработали: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Дейко Л. А., методист МАОДОПО ЛУЦ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 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Грибовская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О. Л., учитель профессии  «Повар»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643042" y="5786430"/>
            <a:ext cx="6215106" cy="107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Ленинградская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2015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Муниципальная автономная организация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дополнительного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профессионального обучения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Ленинградский учебный центр»</a:t>
            </a:r>
            <a:endParaRPr kumimoji="0" lang="ru-RU" sz="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станицы Ленинградской </a:t>
            </a:r>
            <a:endParaRPr kumimoji="0" lang="ru-RU" sz="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муниципального образования Ленинградский район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Макаловка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332899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Мелко нарезать предварительно замороженную тушенку. Поджарить на сале или растительном масле мелко нарезанный репчатый лук и морковь, добавить туда тушенку и немного воды. Потушить 5-7 минут на слабом огне. Есть, макая хлеб в получившееся блюдо и накладывая на него сверху "густоту".</a:t>
            </a:r>
          </a:p>
          <a:p>
            <a:endParaRPr lang="ru-RU" dirty="0"/>
          </a:p>
        </p:txBody>
      </p:sp>
      <p:pic>
        <p:nvPicPr>
          <p:cNvPr id="8194" name="Picture 2" descr="C:\Users\1\Desktop\баннер\загруженное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143380"/>
            <a:ext cx="3929058" cy="2550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Приготовление рассыпчатой гречневой каши с тушенкой.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крупа гречневая - 200 г, лук репчатый -1 шт., тушенка говяжья - 1 банка.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Оборудование и приспособления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плита, кастрюля, сковорода, разделочная доска нож.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Технология приготовления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Крупу перебрать, промыть в проточной воде.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Залить водой в пропорции 1:3, подсолить,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варить 20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минут.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Лук очистить, промыть, нарезать мелкой соломкой, обжарить на жире от тушенки.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готовую кашу добавить лук, тушенку, перемешать.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Сервировать стол.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дегустацию.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Военно-полевая кухня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баннер\images (10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3429024" cy="2571768"/>
          </a:xfrm>
          <a:prstGeom prst="rect">
            <a:avLst/>
          </a:prstGeom>
          <a:noFill/>
        </p:spPr>
      </p:pic>
      <p:pic>
        <p:nvPicPr>
          <p:cNvPr id="1027" name="Picture 3" descr="C:\Users\1\Desktop\баннер\front_eda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357298"/>
            <a:ext cx="3357586" cy="2071702"/>
          </a:xfrm>
          <a:prstGeom prst="rect">
            <a:avLst/>
          </a:prstGeom>
          <a:noFill/>
        </p:spPr>
      </p:pic>
      <p:pic>
        <p:nvPicPr>
          <p:cNvPr id="1028" name="Picture 4" descr="C:\Users\1\Desktop\баннер\images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143380"/>
            <a:ext cx="3571900" cy="2398648"/>
          </a:xfrm>
          <a:prstGeom prst="rect">
            <a:avLst/>
          </a:prstGeom>
          <a:noFill/>
        </p:spPr>
      </p:pic>
      <p:pic>
        <p:nvPicPr>
          <p:cNvPr id="1029" name="Picture 5" descr="C:\Users\1\Desktop\баннер\images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3714752"/>
            <a:ext cx="2747969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«Кулеш фронтовой»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(рецепт 1943 года)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600200"/>
            <a:ext cx="4686304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Берем 500-600 грамм грудинки на костях. Срезаем мясо, а косточки бросаем вариться на 15 минут в воду (примерно 1,5 - 2 литра).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Добавляем в кипящую воду пшено (250 –300 грамм) и варим до готовности.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Чистим 3-4 картошки, режем её крупными кубиками и бросаем в кастрюлю. На сковородке обжариваем мясную часть грудинки с 3-4 мелко порезанными головками репчатого лука, и добавляем в кастрюлю, варим еще минуты 2-3. Получается то ли густой суп, то ли жидкая каша. Вкусное и сытное блюдо.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1\Desktop\баннер\fmt_52_war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3786214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«Макароны «балтийские»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по-флотски с мясом»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1714488"/>
            <a:ext cx="5686436" cy="441167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одинаковой пропорции берем макароны и мясо, лук (примерно треть от веса мяса и макарон). Мясо отваривается до готовности и режется кубиками. Макароны отвариваются до готовности. Лук припускают на сковороде до «золотистого» цвета. Мясо, лук и макароны смешиваем, выкладываем на противень (можно добавить чуток бульона) и ставим в духовку на 10-20 минут при температуре 210-220 градусов.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баннер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14554"/>
            <a:ext cx="314324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Пшенная каша с чесноком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6215106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Наливаем в кастрюлю воду, сыплем крупу и ставим на огонь. Поджариваем на растительном масле лук. Как только вода в кастрюле закипит, выливаем туда нашу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зажарку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солим кашу. Она еще минут 5 варится, а мы тем временем очищаем и мелко режем несколько зубков чеснока. Теперь надо снять кастрюлю с огня, добавить в кашу чеснок, перемешать, закрыть кастрюлю крышкой и завернуть в "шубу”: пусть распарится. Такая каша получается нежной, мягкой, ароматной.</a:t>
            </a:r>
          </a:p>
          <a:p>
            <a:endParaRPr lang="ru-RU" dirty="0"/>
          </a:p>
        </p:txBody>
      </p:sp>
      <p:pic>
        <p:nvPicPr>
          <p:cNvPr id="3074" name="Picture 2" descr="C:\Users\1\Desktop\баннер\загруженное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714488"/>
            <a:ext cx="246697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Солянка «Тыловая»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5400684" cy="4768865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Добавить в воду в равных количествах капусту квашеную, очищенную и нарезанную ломтиками картошку, тушится; за 5 минут до готовности добавляется поджаренный на постном масле шинкованный лук, лавровый лист; соль и перец – по вкусу.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баннер\загруженное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571612"/>
            <a:ext cx="2752727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Гречневая каша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Обжарить лук на сале. Открыть тушенку. Перемешать жареный лук, тушенку и гречневую крупу. Посолить, залить водой и варить, помешивая, до готовности.</a:t>
            </a:r>
          </a:p>
          <a:p>
            <a:endParaRPr lang="ru-RU" dirty="0"/>
          </a:p>
        </p:txBody>
      </p:sp>
      <p:pic>
        <p:nvPicPr>
          <p:cNvPr id="5123" name="Picture 3" descr="C:\Users\1\Desktop\баннер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786190"/>
            <a:ext cx="4953025" cy="2800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Гороховый суп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3"/>
            <a:ext cx="8229600" cy="350046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Замочить горох на ночь в холодной воде. Можно добавить в него перловую крупу. На следующий день отварить, незадолго до готовности добавить картошку и предварительно обжаренные на сале, лук и морковку (добавляли и просто так, без обжарки). В последнюю очередь добавить тушенку.</a:t>
            </a:r>
          </a:p>
          <a:p>
            <a:endParaRPr lang="ru-RU" dirty="0"/>
          </a:p>
        </p:txBody>
      </p:sp>
      <p:pic>
        <p:nvPicPr>
          <p:cNvPr id="6146" name="Picture 2" descr="C:\Users\1\Desktop\баннер\images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4143380"/>
            <a:ext cx="400052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72518" cy="17859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«Пирог с гречневой кашей, жареным луком и грибами»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28931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Готовили обычное дрожжевое тесто, варили практически до готовности рассыпчатую гречневую кашу. Свежие лесные грибы обжаривали с луком или тушили в воде до готовности, после чего остужали и смешивали с кашей. Делали пирог с очень тонкой верхней корочкой и выпекали.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1\Desktop\баннер\загруженное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572008"/>
            <a:ext cx="342902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516</Words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Тема урока:  «Блюда военно-полевой кухни. Приготовление рассыпчатой гречневой каши с тушенкой»</vt:lpstr>
      <vt:lpstr>Военно-полевая кухня</vt:lpstr>
      <vt:lpstr>«Кулеш фронтовой» (рецепт 1943 года)</vt:lpstr>
      <vt:lpstr>«Макароны «балтийские»  по-флотски с мясом» </vt:lpstr>
      <vt:lpstr>Пшенная каша с чесноком</vt:lpstr>
      <vt:lpstr>Солянка «Тыловая» </vt:lpstr>
      <vt:lpstr>Гречневая каша</vt:lpstr>
      <vt:lpstr>Гороховый суп</vt:lpstr>
      <vt:lpstr>«Пирог с гречневой кашей, жареным луком и грибами» </vt:lpstr>
      <vt:lpstr>«Макаловка»</vt:lpstr>
      <vt:lpstr>Практическая работа: Приготовление рассыпчатой гречневой каши с тушенкой.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«Блюда военно-полевой кухни»</dc:title>
  <dc:creator>1</dc:creator>
  <cp:lastModifiedBy>Kab7zav</cp:lastModifiedBy>
  <cp:revision>15</cp:revision>
  <dcterms:created xsi:type="dcterms:W3CDTF">2015-03-19T10:20:07Z</dcterms:created>
  <dcterms:modified xsi:type="dcterms:W3CDTF">2015-03-20T08:05:54Z</dcterms:modified>
</cp:coreProperties>
</file>